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948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35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454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577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25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11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0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57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2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76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93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9C78A-8CB1-4022-B1D7-C6B217872DD0}" type="datetimeFigureOut">
              <a:rPr lang="ru-RU" smtClean="0"/>
              <a:t>20.11.2023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B6EB9-AE5E-4276-9E25-95547F2A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30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12072"/>
            <a:ext cx="9144000" cy="20503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Заседание научного кружка «Цифровая экономика»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1670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Заседание научного кружка «Цифровая экономика»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научного кружка «Цифровая экономика»</dc:title>
  <dc:creator>Администратор-СГАУ</dc:creator>
  <cp:lastModifiedBy>Администратор-СГАУ</cp:lastModifiedBy>
  <cp:revision>2</cp:revision>
  <dcterms:created xsi:type="dcterms:W3CDTF">2023-11-20T12:16:22Z</dcterms:created>
  <dcterms:modified xsi:type="dcterms:W3CDTF">2023-11-20T12:41:38Z</dcterms:modified>
</cp:coreProperties>
</file>