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8" r:id="rId3"/>
    <p:sldId id="263" r:id="rId4"/>
    <p:sldId id="266" r:id="rId5"/>
    <p:sldId id="267" r:id="rId6"/>
    <p:sldId id="279" r:id="rId7"/>
    <p:sldId id="276" r:id="rId8"/>
    <p:sldId id="271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2F97-C158-4B21-92A1-65F9CC07FEB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8CA3-5BAD-43FC-9BD1-C77332AB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5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2F97-C158-4B21-92A1-65F9CC07FEB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8CA3-5BAD-43FC-9BD1-C77332AB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5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2F97-C158-4B21-92A1-65F9CC07FEB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8CA3-5BAD-43FC-9BD1-C77332AB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9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2F97-C158-4B21-92A1-65F9CC07FEB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8CA3-5BAD-43FC-9BD1-C77332AB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2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2F97-C158-4B21-92A1-65F9CC07FEB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8CA3-5BAD-43FC-9BD1-C77332AB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5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2F97-C158-4B21-92A1-65F9CC07FEB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8CA3-5BAD-43FC-9BD1-C77332AB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4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2F97-C158-4B21-92A1-65F9CC07FEB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8CA3-5BAD-43FC-9BD1-C77332AB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2F97-C158-4B21-92A1-65F9CC07FEB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8CA3-5BAD-43FC-9BD1-C77332AB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7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2F97-C158-4B21-92A1-65F9CC07FEB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8CA3-5BAD-43FC-9BD1-C77332AB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2F97-C158-4B21-92A1-65F9CC07FEB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8CA3-5BAD-43FC-9BD1-C77332AB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7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2F97-C158-4B21-92A1-65F9CC07FEB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8CA3-5BAD-43FC-9BD1-C77332AB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6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72F97-C158-4B21-92A1-65F9CC07FEB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C8CA3-5BAD-43FC-9BD1-C77332AB4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4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6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338" y="592428"/>
            <a:ext cx="108440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Ежегодно 22 августа в России отмечается </a:t>
            </a:r>
            <a:r>
              <a:rPr lang="ru-RU" sz="2800" b="1" i="1" dirty="0" smtClean="0"/>
              <a:t>День Государственного флага Российской Федерации,</a:t>
            </a:r>
            <a:r>
              <a:rPr lang="ru-RU" sz="2800" i="1" dirty="0" smtClean="0"/>
              <a:t> установленный на основании Указа Президента Российской Федерации № 1714 от 20 августа 1994 года «О Дне Государственного флага Российской Федерации».</a:t>
            </a:r>
          </a:p>
          <a:p>
            <a:endParaRPr lang="ru-RU" sz="2800" i="1" dirty="0"/>
          </a:p>
          <a:p>
            <a:r>
              <a:rPr lang="ru-RU" sz="2800" i="1" dirty="0" smtClean="0"/>
              <a:t>В торжественные дни, государственные праздники вывешивается Российский флаг на общественных зданиях, школах.</a:t>
            </a:r>
          </a:p>
          <a:p>
            <a:endParaRPr lang="ru-RU" sz="2800" i="1" dirty="0"/>
          </a:p>
          <a:p>
            <a:r>
              <a:rPr lang="ru-RU" sz="2800" i="1" dirty="0" smtClean="0"/>
              <a:t>Под Российским флагом выступают наши спортсмены на всех спортивных соревнованиях, олимпиадах. На трибунах их встречают болельщики и приветствуют Российскими флагами.</a:t>
            </a:r>
          </a:p>
        </p:txBody>
      </p:sp>
    </p:spTree>
    <p:extLst>
      <p:ext uri="{BB962C8B-B14F-4D97-AF65-F5344CB8AC3E}">
        <p14:creationId xmlns:p14="http://schemas.microsoft.com/office/powerpoint/2010/main" val="92721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3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95459"/>
            <a:ext cx="9144000" cy="56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7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79" y="656823"/>
            <a:ext cx="9144000" cy="556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6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1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614" y="1030310"/>
            <a:ext cx="98523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/>
              <a:t>С древнейших времён до сегодняшнего дня флаг является одним из важнейших атрибутов государственности страны наравне с государственным гербом и гимном. День Российского флага — это праздник всех поколений россиян, дань уважения истории великой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86925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2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58" y="695458"/>
            <a:ext cx="9195084" cy="542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13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109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2021-08-16T09:04:02Z</dcterms:created>
  <dcterms:modified xsi:type="dcterms:W3CDTF">2021-08-23T07:33:25Z</dcterms:modified>
</cp:coreProperties>
</file>