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"/>
    </mc:Choice>
    <mc:Fallback>
      <p:transition spd="slow" advTm="2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7"/>
    </mc:Choice>
    <mc:Fallback>
      <p:transition spd="slow" advTm="8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7"/>
    </mc:Choice>
    <mc:Fallback>
      <p:transition spd="slow" advTm="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0"/>
    </mc:Choice>
    <mc:Fallback>
      <p:transition spd="slow" advTm="5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7"/>
    </mc:Choice>
    <mc:Fallback>
      <p:transition spd="slow" advTm="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5"/>
    </mc:Choice>
    <mc:Fallback>
      <p:transition spd="slow" advTm="11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87"/>
    </mc:Choice>
    <mc:Fallback>
      <p:transition spd="slow" advTm="1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4"/>
    </mc:Choice>
    <mc:Fallback>
      <p:transition spd="slow" advTm="10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2"/>
    </mc:Choice>
    <mc:Fallback>
      <p:transition spd="slow" advTm="6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9"/>
    </mc:Choice>
    <mc:Fallback>
      <p:transition spd="slow" advTm="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0"/>
    </mc:Choice>
    <mc:Fallback>
      <p:transition spd="slow" advTm="6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8"/>
    </mc:Choice>
    <mc:Fallback>
      <p:transition spd="slow" advTm="6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2"/>
    </mc:Choice>
    <mc:Fallback>
      <p:transition spd="slow" advTm="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0"/>
    </mc:Choice>
    <mc:Fallback>
      <p:transition spd="slow" advTm="6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0"/>
    </mc:Choice>
    <mc:Fallback>
      <p:transition spd="slow" advTm="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3"/>
    </mc:Choice>
    <mc:Fallback>
      <p:transition spd="slow" advTm="7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545</Words>
  <Application>Microsoft Office PowerPoint</Application>
  <PresentationFormat>Экран (4:3)</PresentationFormat>
  <Paragraphs>73</Paragraphs>
  <Slides>17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31-11</dc:creator>
  <cp:lastModifiedBy>kab18-1</cp:lastModifiedBy>
  <cp:revision>1</cp:revision>
  <dcterms:created xsi:type="dcterms:W3CDTF">2018-07-25T14:01:04Z</dcterms:created>
  <dcterms:modified xsi:type="dcterms:W3CDTF">2020-11-09T07:17:50Z</dcterms:modified>
</cp:coreProperties>
</file>