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0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10" r:id="rId53"/>
    <p:sldId id="307" r:id="rId54"/>
    <p:sldId id="308" r:id="rId55"/>
    <p:sldId id="309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яяя\Desktop\к 22 июня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" y="0"/>
            <a:ext cx="91266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53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яяя\Desktop\к 22 июня\Книга Памяти\Заболоцкий П.С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17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яяя\Desktop\к 22 июня\Книга Памяти\Христин Б.М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34950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яяя\Desktop\к 22 июня\Книга Памяти\Храмов И.Н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41" y="-27740"/>
            <a:ext cx="9178941" cy="688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49043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яяя\Desktop\к 22 июня\Книга Памяти\Челноков А.С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0" y="11651"/>
            <a:ext cx="9126400" cy="684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08379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яяя\Desktop\к 22 июня\Книга Памяти\Череповецкий И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20"/>
            <a:ext cx="9144000" cy="684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71082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яяя\Desktop\к 22 июня\Книга Памяти\Чубаров И.С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44869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яяя\Desktop\к 22 июня\Книга Памяти\Шалимов И.Е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64739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яяя\Desktop\к 22 июня\Книга Памяти\Шаронов Г.П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" y="0"/>
            <a:ext cx="91398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63098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яяя\Desktop\к 22 июня\Книга Памяти\Шевченко И.С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70434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яяя\Desktop\к 22 июня\Книга Памяти\Шиповский Н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36973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яяя\Desktop\к 22 июня\Книга Памяти\Штукин В.И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40" y="-11314"/>
            <a:ext cx="9165839" cy="686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299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яяя\Desktop\к 22 июня\Книга Памяти\Захаров В.Ф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99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яяя\Desktop\к 22 июня\Книга Памяти\Золотницкий С.С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582"/>
            <a:ext cx="9144000" cy="689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57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яяя\Desktop\к 22 июня\Книга Памяти\Иванов В.В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64"/>
            <a:ext cx="9144000" cy="686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83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яяя\Desktop\к 22 июня\Книга Памяти\Иванов Владимир Николаевич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1" y="-16814"/>
            <a:ext cx="9145531" cy="687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24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яяя\Desktop\к 22 июня\Книга Памяти\Иванов-Давыдов Е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14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яяя\Desktop\к 22 июня\Книга Памяти\Иванов Л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75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яяя\Desktop\к 22 июня\Книга Памяти\Иванов Н.И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" y="0"/>
            <a:ext cx="91438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67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яяя\Desktop\к 22 июня\Книга Памяти\Ислюков А.Ф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58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яяя\Desktop\к 22 июня\Книга Памяти\Ковунов П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33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яяя\Desktop\к 22 июня\Книга Памяти\Дубов Я.Х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38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яяя\Desktop\к 22 июня\Книга Памяти\Кукушкин В.Н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94"/>
            <a:ext cx="9144000" cy="687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05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яяя\Desktop\к 22 июня\Книга Памяти\Клебанский В.М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90"/>
            <a:ext cx="9144000" cy="686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00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яяя\Desktop\к 22 июня\Книга Памяти\Клещин Н.П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4" y="0"/>
            <a:ext cx="9148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45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яяя\Desktop\к 22 июня\Книга Памяти\Клюев В.В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8" y="4548"/>
            <a:ext cx="9153848" cy="685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05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яяя\Desktop\к 22 июня\Книга Памяти\Козаков Я.М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78"/>
            <a:ext cx="9144000" cy="684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181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яяя\Desktop\к 22 июня\Книга Памяти\Колесов А.М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2" y="-2300"/>
            <a:ext cx="9127637" cy="686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930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яяя\Desktop\к 22 июня\Книга Памяти\Коломейцев И.Г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503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яяя\Desktop\к 22 июня\Книга Памяти\Комаров М.И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92"/>
            <a:ext cx="9144000" cy="683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340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яяя\Desktop\к 22 июня\Книга Памяти\Комаров Н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5421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яяя\Desktop\к 22 июня\Книга Памяти\Кондрашин А.И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9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яяя\Desktop\к 22 июня\Книга Памяти\Дударев М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49" y="-12932"/>
            <a:ext cx="9151849" cy="687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71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яяя\Desktop\к 22 июня\Книга Памяти\Коссобудский Д.П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0"/>
            <a:ext cx="9144000" cy="685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0291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яяя\Desktop\к 22 июня\Книга Памяти\Костерев И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02" y="-29074"/>
            <a:ext cx="9156102" cy="688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6884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яяя\Desktop\к 22 июня\Книга Памяти\Кочетов Ю.И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7356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яяя\Desktop\к 22 июня\Книга Памяти\Кошевой Г.С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" y="-3990"/>
            <a:ext cx="9140461" cy="686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2343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яяя\Desktop\к 22 июня\Книга Памяти\Кравец М.Л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0905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яяя\Desktop\к 22 июня\Книга Памяти\Кудрявцев А.М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3890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яяя\Desktop\к 22 июня\Книга Памяти\Кузьмин М.Д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" y="1457"/>
            <a:ext cx="9135794" cy="685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9049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яяя\Desktop\к 22 июня\Книга Памяти\лебедев В.В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1322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яяя\Desktop\к 22 июня\Книга Памяти\Левицкий В.В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6" y="0"/>
            <a:ext cx="9127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1383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яяя\Desktop\к 22 июня\Книга Памяти\Лобанов В.Н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2" y="0"/>
            <a:ext cx="9131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001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яяя\Desktop\к 22 июня\Книга Памяти\Евсеев И.П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39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яяя\Desktop\к 22 июня\Книга Памяти\Лосев Л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4367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яяя\Desktop\к 22 июня\Книга Памяти\Луконин Е.И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0" y="0"/>
            <a:ext cx="91572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2670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яяя\Desktop\к 22 июня\Книга Памяти\Лумельский В.Ф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0"/>
            <a:ext cx="91356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3378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яяя\Desktop\к 22 июня\Книга Памяти\Лысогорский М.С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3225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яяя\Desktop\к 22 июня\Книга Памяти\Макаров Н.В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4786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яяя\Desktop\к 22 июня\Книга Памяти\Маландин Г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4522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яяя\Desktop\к 22 июня\Книга Памяти\Малинина З.И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36"/>
            <a:ext cx="9144000" cy="684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2464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яяя\Desktop\к 22 июня\Книга Памяти\Малявин Н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7638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яяя\Desktop\к 22 июня\Книга Памяти\Мамыкин А.И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271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яяя\Desktop\к 22 июня\Книга Памяти\Мандельштам Л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4"/>
            <a:ext cx="9144000" cy="684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197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яяя\Desktop\к 22 июня\Книга Памяти\Егоров Б.В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8" y="0"/>
            <a:ext cx="91473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69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яяя\Desktop\к 22 июня\Книга Памяти\Маркович С.Ш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853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яяя\Desktop\к 22 июня\Книга Памяти\Маркушин А.П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378"/>
            <a:ext cx="9144000" cy="687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6705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яяя\Desktop\к 22 июня\Книга Памяти\Маркушов А.В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5693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яяя\Desktop\к 22 июня\Книга Памяти\Меркин С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64"/>
            <a:ext cx="9144000" cy="686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8974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яяя\Desktop\к 22 июня\Книга Памяти\Минеев В.И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3164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яяя\Desktop\к 22 июня\Книга Памяти\Минин Я.С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68"/>
            <a:ext cx="9144000" cy="687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9232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яяя\Desktop\к 22 июня\Книга Памяти\Миронов И.М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1506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яяя\Desktop\к 22 июня\Книга Памяти\Могилевский И.М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7086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яяя\Desktop\к 22 июня\Книга Памяти\Молчанова Е.Б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56" y="-9196"/>
            <a:ext cx="9168656" cy="686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5104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яяя\Desktop\к 22 июня\Книга Памяти\Мусанов В.Д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88"/>
            <a:ext cx="9144000" cy="684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992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яяя\Desktop\к 22 июня\Книга Памяти\Емельянов А.Н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62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яяя\Desktop\к 22 июня\Книга Памяти\Немец К.С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2633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яяя\Desktop\к 22 июня\Книга Памяти\Немец К.С.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10"/>
            <a:ext cx="9144000" cy="686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8404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яяя\Desktop\к 22 июня\Книга Памяти\Ольховик В.Н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7" y="9960"/>
            <a:ext cx="9123693" cy="684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6831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яяя\Desktop\к 22 июня\Книга Памяти\Осипов М.М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85" y="0"/>
            <a:ext cx="91532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576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яяя\Desktop\к 22 июня\Книга Памяти\Павлов-Русинов Ю.Н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8" y="0"/>
            <a:ext cx="91487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3866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яяя\Desktop\к 22 июня\Книга Памяти\Пантюшев Н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8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1351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яяя\Desktop\к 22 июня\Книга Памяти\Панфилов Я.Д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8729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яяя\Desktop\к 22 июня\Книга Памяти\Пасечник А.М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8501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яяя\Desktop\к 22 июня\Книга Памяти\Пашин Ю.Д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9084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яяя\Desktop\к 22 июня\Книга Памяти\Перепелов И.Г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650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яяя\Desktop\к 22 июня\Книга Памяти\Еременко И.Т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68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яяя\Desktop\к 22 июня\Книга Памяти\Пискарев В.С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9100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яяя\Desktop\к 22 июня\Книга Памяти\Пшеничный Б.Н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2769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яяя\Desktop\к 22 июня\Книга Памяти\Пшеничный Б.Н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9575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яяя\Desktop\к 22 июня\Книга Памяти\Рубашенко Ю.С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6577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яяя\Desktop\к 22 июня\Книга Памяти\Ряховский П.К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79" y="0"/>
            <a:ext cx="91711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4705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яяя\Desktop\к 22 июня\Книга Памяти\Савельев Н.И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4880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яяя\Desktop\к 22 июня\Книга Памяти\Сарайкин И.М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004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яяя\Desktop\к 22 июня\Книга Памяти\Сбитнев П.И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09" y="0"/>
            <a:ext cx="9166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557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яяя\Desktop\к 22 июня\Книга Памяти\Селиверстов П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14" y="-2006"/>
            <a:ext cx="91640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1262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яяя\Desktop\к 22 июня\Книга Памяти\Семенов В.И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26"/>
            <a:ext cx="9144000" cy="685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162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яяя\Desktop\к 22 июня\Книга Памяти\Живоглазов Н.П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42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яяя\Desktop\к 22 июня\Книга Памяти\Семенов Л.П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71" y="0"/>
            <a:ext cx="91721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7515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яяя\Desktop\к 22 июня\Книга Памяти\Серебряков Ф.И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8" y="18143"/>
            <a:ext cx="9160768" cy="683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0587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яяя\Desktop\к 22 июня\Книга Памяти\Сидоров Н.Ф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8971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яяя\Desktop\к 22 июня\Книга Памяти\Сидоров П.И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" y="21094"/>
            <a:ext cx="9139334" cy="683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2167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яяя\Desktop\к 22 июня\Книга Памяти\Слогаев А.И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16" y="0"/>
            <a:ext cx="91706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31549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яяя\Desktop\к 22 июня\Книга Памяти\Соболев Н.К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4"/>
            <a:ext cx="9144000" cy="684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73604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яяя\Desktop\к 22 июня\Книга Памяти\Соловьев В.Г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28" y="0"/>
            <a:ext cx="91682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47766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яяя\Desktop\к 22 июня\Книга Памяти\Сотников Н.В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4" y="0"/>
            <a:ext cx="91482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56346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яяя\Desktop\к 22 июня\Книга Памяти\Страканов Н.С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6747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яяя\Desktop\к 22 июня\Книга Памяти\Титов Б.В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02" y="0"/>
            <a:ext cx="91616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64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яяя\Desktop\к 22 июня\Книга Памяти\Жиздюк Т.П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71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яяя\Desktop\к 22 июня\Книга Памяти\Толстенев П.Е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79" y="0"/>
            <a:ext cx="91711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84701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яяя\Desktop\к 22 июня\Книга Памяти\Треков К.П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32"/>
            <a:ext cx="9144000" cy="684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70445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яяя\Desktop\к 22 июня\Книга Памяти\Трубецков А.В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64670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яяя\Desktop\к 22 июня\Книга Памяти\Узенцов А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84407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яяя\Desktop\к 22 июня\Книга Памяти\Ульянкин А.М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43" y="12214"/>
            <a:ext cx="9171743" cy="684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55663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яяя\Desktop\к 22 июня\Книга Памяти\Уткин С.П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11055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яяя\Desktop\к 22 июня\Книга Памяти\Федотов И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" y="0"/>
            <a:ext cx="91444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45473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яяя\Desktop\к 22 июня\Книга Памяти\Хайкин И.Б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69331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яяя\Desktop\к 22 июня\Книга Памяти\Хасьянов К.Р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9002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яяя\Desktop\к 22 июня\Книга Памяти\Хотянцев И.В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79" y="11650"/>
            <a:ext cx="9171179" cy="684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9445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0</Words>
  <Application>Microsoft Office PowerPoint</Application>
  <PresentationFormat>Экран (4:3)</PresentationFormat>
  <Paragraphs>0</Paragraphs>
  <Slides>109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109</vt:i4>
      </vt:variant>
    </vt:vector>
  </HeadingPairs>
  <TitlesOfParts>
    <vt:vector size="1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яяя</dc:creator>
  <cp:lastModifiedBy>яяя</cp:lastModifiedBy>
  <cp:revision>98</cp:revision>
  <dcterms:created xsi:type="dcterms:W3CDTF">2017-06-13T05:16:33Z</dcterms:created>
  <dcterms:modified xsi:type="dcterms:W3CDTF">2017-06-22T07:56:40Z</dcterms:modified>
</cp:coreProperties>
</file>