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7" r:id="rId23"/>
    <p:sldId id="29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300" r:id="rId43"/>
    <p:sldId id="301" r:id="rId44"/>
    <p:sldId id="302" r:id="rId45"/>
    <p:sldId id="303" r:id="rId46"/>
    <p:sldId id="305" r:id="rId47"/>
    <p:sldId id="304" r:id="rId48"/>
    <p:sldId id="307" r:id="rId49"/>
    <p:sldId id="306" r:id="rId50"/>
    <p:sldId id="308" r:id="rId51"/>
    <p:sldId id="309" r:id="rId52"/>
    <p:sldId id="310" r:id="rId53"/>
    <p:sldId id="311" r:id="rId54"/>
    <p:sldId id="313" r:id="rId55"/>
    <p:sldId id="312" r:id="rId56"/>
    <p:sldId id="314" r:id="rId57"/>
    <p:sldId id="316" r:id="rId58"/>
    <p:sldId id="317" r:id="rId59"/>
    <p:sldId id="318" r:id="rId60"/>
    <p:sldId id="315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8" r:id="rId70"/>
    <p:sldId id="327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5" r:id="rId87"/>
    <p:sldId id="344" r:id="rId88"/>
    <p:sldId id="346" r:id="rId89"/>
    <p:sldId id="347" r:id="rId90"/>
    <p:sldId id="349" r:id="rId91"/>
    <p:sldId id="348" r:id="rId92"/>
    <p:sldId id="350" r:id="rId93"/>
    <p:sldId id="352" r:id="rId94"/>
    <p:sldId id="351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2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яяя\Desktop\к 22 июня\Книга Памяти\Антонов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11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яяя\Desktop\к 22 июня\Книга Памяти\Архангельская Л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0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Книга Памяти\Бабин Я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02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яя\Desktop\к 22 июня\Книга Памяти\Бабин Я.А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9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Бакланов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68"/>
            <a:ext cx="9144000" cy="68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1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Баранов И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7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яяя\Desktop\к 22 июня\Книга Памяти\Безменов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-1458"/>
            <a:ext cx="9140374" cy="68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2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яя\Desktop\к 22 июня\Книга Памяти\Беленький Я.Е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41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яя\Desktop\к 22 июня\Книга Памяти\Белов П.Р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6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яя\Desktop\к 22 июня\Книга Памяти\Белов А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1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яя\Desktop\к 22 июня\Книга Памяти\Агафонов Е.Ф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1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яя\Desktop\к 22 июня\Книга Памяти\Белов А.М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яя\Desktop\к 22 июня\Книга Памяти\Битаев М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1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Книга Памяти\Бобыльков 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1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яя\Desktop\к 22 июня\Книга Памяти\Бобыльков 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6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яяя\Desktop\к 22 июня\Книга Памяти\Борисов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0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яя\Desktop\к 22 июня\Книга Памяти\Борщанов Ф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7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яяя\Desktop\к 22 июня\Книга Памяти\Бочаров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0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яяя\Desktop\к 22 июня\Книга Памяти\Бочаров И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0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яяя\Desktop\к 22 июня\Книга Памяти\Вакуленко К.Д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6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яяя\Desktop\к 22 июня\Книга Памяти\Васильев А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3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Алферов Е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-18760"/>
            <a:ext cx="9132524" cy="68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58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яяя\Desktop\к 22 июня\Книга Памяти\Вершинин П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4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яяя\Desktop\к 22 июня\Книга Памяти\Визжилин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9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яяя\Desktop\к 22 июня\Книга Памяти\Винокуров Г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8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яяя\Desktop\к 22 июня\Книга Памяти\Волчихин И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5"/>
            <a:ext cx="9144000" cy="6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70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яяя\Desktop\к 22 июня\Книга Памяти\Гермашев Г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9144000" cy="68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яяя\Desktop\к 22 июня\Книга Памяти\Голец В.А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61975"/>
            <a:ext cx="90678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5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Горкер С.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5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яя\Desktop\к 22 июня\Книга Памяти\Григорьев А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3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яяя\Desktop\к 22 июня\Книга Памяти\Гудилин В.Я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"/>
            <a:ext cx="9144000" cy="68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2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Гусева А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9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Гущин И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0"/>
            <a:ext cx="9144000" cy="68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5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Ананьев Ф.Ф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7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яя\Desktop\к 22 июня\Книга Памяти\Давыдов Ю.Г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0" y="9690"/>
            <a:ext cx="9133530" cy="68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76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яя\Desktop\к 22 июня\Книга Памяти\Давыдов Ю.Г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0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яяя\Desktop\к 22 июня\Книга Памяти\книга славы смещенная_Страница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9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яя\Desktop\к 22 июня\Книга Памяти\книга славы смещенная_Страница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9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яя\Desktop\к 22 июня\Книга Памяти\Иванов В.Н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0" y="25896"/>
            <a:ext cx="9151190" cy="68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3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яя\Desktop\к 22 июня\Книга Памяти\Иванов В.Н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62"/>
            <a:ext cx="9143999" cy="68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4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яя\Desktop\к 22 июня\Книга Памяти\Кабанов П.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0"/>
            <a:ext cx="9125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4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яя\Desktop\к 22 июня\Книга Памяти\Кабанов П.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яяя\Desktop\к 22 июня\Книга Памяти\Кириллова М.Ф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23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яяя\Desktop\к 22 июня\Книга Памяти\Кириллова М.Ф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9128"/>
            <a:ext cx="9137374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68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яяя\Desktop\к 22 июня\Книга Памяти\Андреев Н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31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яяя\Desktop\к 22 июня\Книга Памяти\Комаров Ю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90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яя\Desktop\к 22 июня\Книга Памяти\Комаров Ю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" y="0"/>
            <a:ext cx="91437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7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яяя\Desktop\к 22 июня\Книга Памяти\Краснихин П.И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7"/>
            <a:ext cx="9144000" cy="68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72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яяя\Desktop\к 22 июня\Книга Памяти\Краснихин П.И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48"/>
            <a:ext cx="9144000" cy="68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яяя\Desktop\к 22 июня\Книга Памяти\Кудашкин А.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0" y="0"/>
            <a:ext cx="9155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3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яяя\Desktop\к 22 июня\Книга Памяти\Кузьмин В.Д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3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яяя\Desktop\к 22 июня\Книга Памяти\Кузьмин В.Д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" y="0"/>
            <a:ext cx="9147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4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яяя\Desktop\к 22 июня\Книга Памяти\Ляпин И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0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яяя\Desktop\к 22 июня\Книга Памяти\Маслов Ю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4" y="0"/>
            <a:ext cx="9149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6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яяя\Desktop\к 22 июня\Книга Памяти\Маслов Ю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6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яяя\Desktop\к 22 июня\Книга Памяти\Андреев Н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3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яяя\Desktop\к 22 июня\Книга Памяти\Михайлов В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6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яяя\Desktop\к 22 июня\Книга Памяти\Михайлов В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4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яяя\Desktop\к 22 июня\Книга Памяти\Мокина Г.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5" y="21952"/>
            <a:ext cx="9163585" cy="683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17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яяя\Desktop\к 22 июня\Книга Памяти\Мокина Г.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0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1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яяя\Desktop\к 22 июня\Книга Памяти\Мосиенко Н.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-8203"/>
            <a:ext cx="9139064" cy="68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1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яяя\Desktop\к 22 июня\Книга Памяти\Мосиенко Н.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7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яяя\Desktop\к 22 июня\Книга Памяти\Москаленко А.Н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7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яяя\Desktop\к 22 июня\Книга Памяти\Москаленко А.Н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7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яяя\Desktop\к 22 июня\Книга Памяти\Мухин Г.В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" y="0"/>
            <a:ext cx="9131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52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яяя\Desktop\к 22 июня\Книга Памяти\Никитин С.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7" y="0"/>
            <a:ext cx="9164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3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яя\Desktop\к 22 июня\Книга Памяти\Андросов Д.Г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" y="-1457"/>
            <a:ext cx="9126413" cy="68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1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яяя\Desktop\к 22 июня\Книга Памяти\Никитин С.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58"/>
            <a:ext cx="9144000" cy="687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4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яяя\Desktop\к 22 июня\Книга Памяти\Олехнович С.Л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8"/>
            <a:ext cx="9144000" cy="68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0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яяя\Desktop\к 22 июня\Книга Памяти\Олехнович С.Л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7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яяя\Desktop\к 22 июня\Книга Памяти\Резвов В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81"/>
            <a:ext cx="9144000" cy="68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2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яяя\Desktop\к 22 июня\Книга Памяти\Резвов В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" y="0"/>
            <a:ext cx="9127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6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яяя\Desktop\к 22 июня\Книга Памяти\Сбитнева Н.П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-12576"/>
            <a:ext cx="9160768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6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яяя\Desktop\к 22 июня\Книга Памяти\Сбитнева Н.П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70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яяя\Desktop\к 22 июня\Книга Памяти\Сидоров В.Ф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7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яяя\Desktop\к 22 июня\Книга Памяти\Сидоров В.Ф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19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яяя\Desktop\к 22 июня\Книга Памяти\Снетков Г.П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13072"/>
            <a:ext cx="9160768" cy="68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5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яя\Desktop\к 22 июня\Книга Памяти\Анисимов К.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31367"/>
            <a:ext cx="9148758" cy="68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8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яяя\Desktop\к 22 июня\Книга Памяти\Снетков Г.П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3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яяя\Desktop\к 22 июня\Книга Памяти\Торопов А.Е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1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яяя\Desktop\к 22 июня\Книга Памяти\Торопов А.Е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0" y="1374"/>
            <a:ext cx="9154570" cy="68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0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яяя\Desktop\к 22 июня\Книга Памяти\Трифонов В.Т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7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яяя\Desktop\к 22 июня\Книга Памяти\Филиппов Э.В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99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яяя\Desktop\к 22 июня\Книга Памяти\Филиппов Э.В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9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яяя\Desktop\к 22 июня\Книга Памяти\Хлобыстов Н.М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2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яяя\Desktop\к 22 июня\Книга Памяти\Хлобыстов Н.М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" y="0"/>
            <a:ext cx="9133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63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яяя\Desktop\к 22 июня\Книга Памяти\Цуненко П.И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7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C:\Users\яяя\Desktop\к 22 июня\Книга Памяти\Цуненко П.И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" y="0"/>
            <a:ext cx="9123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3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яя\Desktop\к 22 июня\Книга Памяти\Антипов Л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2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яяя\Desktop\к 22 июня\Книга Памяти\Черевко Е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4"/>
            <a:ext cx="9144000" cy="684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5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яяя\Desktop\к 22 июня\Книга Памяти\Чирков Ю.И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яяя\Desktop\к 22 июня\Книга Памяти\Чирков Ю.И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" y="0"/>
            <a:ext cx="9125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яяя\Desktop\к 22 июня\Книга Памяти\Шариков Л.Г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0"/>
            <a:ext cx="9142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43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яяя\Desktop\к 22 июня\Книга Памяти\Шариков Л.Г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" y="0"/>
            <a:ext cx="9148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91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0</Words>
  <Application>Microsoft Office PowerPoint</Application>
  <PresentationFormat>Экран (4:3)</PresentationFormat>
  <Paragraphs>0</Paragraphs>
  <Slides>94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яяя</dc:creator>
  <cp:lastModifiedBy>яяя</cp:lastModifiedBy>
  <cp:revision>90</cp:revision>
  <dcterms:created xsi:type="dcterms:W3CDTF">2017-05-25T09:38:57Z</dcterms:created>
  <dcterms:modified xsi:type="dcterms:W3CDTF">2017-06-02T04:39:59Z</dcterms:modified>
</cp:coreProperties>
</file>