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58" r:id="rId4"/>
    <p:sldId id="259" r:id="rId5"/>
    <p:sldId id="260" r:id="rId6"/>
    <p:sldId id="263" r:id="rId7"/>
    <p:sldId id="266" r:id="rId8"/>
    <p:sldId id="265" r:id="rId9"/>
    <p:sldId id="267" r:id="rId10"/>
    <p:sldId id="264" r:id="rId11"/>
    <p:sldId id="262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8" autoAdjust="0"/>
    <p:restoredTop sz="86323" autoAdjust="0"/>
  </p:normalViewPr>
  <p:slideViewPr>
    <p:cSldViewPr>
      <p:cViewPr>
        <p:scale>
          <a:sx n="70" d="100"/>
          <a:sy n="70" d="100"/>
        </p:scale>
        <p:origin x="-6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3A0B0-9D20-450A-B262-0D60BDAED78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B14-6E3A-4AEB-82F4-AE818800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2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5374-1E66-44DB-94FF-BFD9B387CC82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C7B6-BECB-4A52-927A-2E0DEB4E2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3.pn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3.pn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57256" cy="100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7154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высшего профессионального образования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«Саратовский государственный аграрный университет им. Н.И. Вавилова»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Музеи УПО России\экспозиция муз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7"/>
            <a:ext cx="6572264" cy="47651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8578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Музей истории Саратовского государственного аграрного университета им. Н.И. Вавилова был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2005 году. Экспозиция музея объединила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коллекции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трёх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аграрных вузов Саратова.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открытия общего музея возникла в связи с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объединением в 1998 году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трёх высших учебных заведений в Саратовский государственный аграрный университет имени Н.И. Вавилова. </a:t>
            </a:r>
          </a:p>
          <a:p>
            <a:pPr algn="ctr"/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1214422"/>
            <a:ext cx="22860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Общая площадь музея – 200 кв. метров;</a:t>
            </a:r>
          </a:p>
          <a:p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Площадь экспозиции – 150 кв. метров;</a:t>
            </a:r>
          </a:p>
          <a:p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Фондохранилище площадью 15 кв. метров;</a:t>
            </a:r>
          </a:p>
          <a:p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Количество единиц хранения:</a:t>
            </a:r>
          </a:p>
          <a:p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основного фонда – 1671 предмет;</a:t>
            </a:r>
          </a:p>
          <a:p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научно-вспомогательного – 1253 предмета;</a:t>
            </a:r>
          </a:p>
          <a:p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В экспозиции представлен 981 экспонат основного и вспомогательного фонда.</a:t>
            </a:r>
          </a:p>
          <a:p>
            <a:endParaRPr lang="ru-RU" sz="1400" b="1" dirty="0">
              <a:solidFill>
                <a:schemeClr val="tx2"/>
              </a:solidFill>
            </a:endParaRPr>
          </a:p>
          <a:p>
            <a:endParaRPr lang="ru-RU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9635"/>
            <a:ext cx="786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Связи с общественностью и музейным сообществом.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1010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31100"/>
            <a:ext cx="2520280" cy="188157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5934670"/>
            <a:ext cx="321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Презентация выставочного проекта Саратовского государственного музея боевой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славы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«Достойны звания Героя»</a:t>
            </a:r>
            <a:r>
              <a:rPr lang="ru-RU" sz="1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  <p:pic>
        <p:nvPicPr>
          <p:cNvPr id="7171" name="Picture 3" descr="P10106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69" y="4003741"/>
            <a:ext cx="2409862" cy="181123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8295" y="5902230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Презентация передвижной выставки «Саратов: прошлое и настоящее» </a:t>
            </a:r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музея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К.А. Федина</a:t>
            </a:r>
          </a:p>
          <a:p>
            <a:endParaRPr lang="ru-RU" dirty="0"/>
          </a:p>
        </p:txBody>
      </p:sp>
      <p:pic>
        <p:nvPicPr>
          <p:cNvPr id="7172" name="Picture 4" descr="DSC079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70" y="3900330"/>
            <a:ext cx="2619912" cy="17341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9483" y="5688205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Студенты СГАУ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межрегионального научно-практического семинара «Русская Православная Церковь в годы Великой отечественной войны» </a:t>
            </a: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pic>
        <p:nvPicPr>
          <p:cNvPr id="7173" name="Picture 5" descr="выпускники мехфа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60" y="1023042"/>
            <a:ext cx="2426879" cy="181110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7015" y="2923104"/>
            <a:ext cx="271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Выпускники факультета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механизации сельского хозяйства 1970 г. выпуска в музее истории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университета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4" name="Picture 6" descr="DSC_0294 2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7" y="1196752"/>
            <a:ext cx="3755818" cy="24982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1528" y="2926223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Губернатор Саратовской области В.В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Радаев (в центре) на экскурсии в музее истории СГАУ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2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DSC003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" y="1085843"/>
            <a:ext cx="2896847" cy="463196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65" y="5717811"/>
            <a:ext cx="3055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Передвижной выставочный комплекс «Руководители аграрных вузов Саратова»</a:t>
            </a:r>
          </a:p>
          <a:p>
            <a:endParaRPr lang="ru-RU" dirty="0"/>
          </a:p>
        </p:txBody>
      </p:sp>
      <p:pic>
        <p:nvPicPr>
          <p:cNvPr id="5123" name="Picture 3" descr="IMG_36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1" y="1118372"/>
            <a:ext cx="2974676" cy="198311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8001" y="3101490"/>
            <a:ext cx="297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ередвижная выставка,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посвященная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65-летию Победы в Великой Отечественной войне</a:t>
            </a: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C:\Users\яяя\Desktop\мои документы\Шмыгина\информация для сайта университета\по выставке Афганистан\фото выставка по афгану\DSC08711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1" y="3758788"/>
            <a:ext cx="2906485" cy="20515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0352" y="5902477"/>
            <a:ext cx="290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Передвижная выставка, посвященная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25- летию вывода войск из Афганистана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311" y="580038"/>
            <a:ext cx="867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Выставочная работа музея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яя\Desktop\мои документы\Шмыгина\информация для сайта университета\DSC09068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95" y="1101483"/>
            <a:ext cx="2664996" cy="200000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2695" y="3101489"/>
            <a:ext cx="266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Фотовыставка из фондов музея. Художественные коллективы вуза 1950-1990 гг. 2014 год.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яяя\Desktop\мои документы\Шмыгина\информация для сайта университета\DSC09074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28" y="3736851"/>
            <a:ext cx="2762905" cy="207348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677" y="5842337"/>
            <a:ext cx="297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Выставка книг из фондов музея. Художественные произведения о Великой Отечественной войне, авторы студенты, сотрудники и преподаватели СГАУ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114" y="62141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Профориентационная работа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яя\Desktop\мои документы\Шмыгина\Музеи УПО России\13867417050_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7" y="4183730"/>
            <a:ext cx="2828535" cy="204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яя\Desktop\мои документы\Шмыгина\Музеи УПО России\13867417051_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3" y="4183730"/>
            <a:ext cx="2583277" cy="201411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яя\Desktop\мои документы\Шмыгина\Музеи УПО России\13981614120_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38" y="4221088"/>
            <a:ext cx="2685490" cy="201411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яя\Desktop\мои документы\Шмыгина\информация для сайта университета\встречи к 80-летию Гагарина\Новая папка\DSC08874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71" y="1112260"/>
            <a:ext cx="3436476" cy="25763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яяя\Desktop\мои документы\Шмыгина\гости музея, фото\ЛИЕН научно-практич. конференция под эгидой Юнеско. 26.03.2014\DSC08847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12260"/>
            <a:ext cx="3205019" cy="25763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127593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Музей истории принимает участие в профориентационной работе вуза и проводит свои профориентационные мероприятия.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Гостями музея являются школьники г. Саратова и области.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688635"/>
            <a:ext cx="356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Гости музея – учащиеся лицея № 2 г. Саратова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5" y="3714178"/>
            <a:ext cx="349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Международная конференция «От школьного проекта к профессиональной карьере»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3" y="6235205"/>
            <a:ext cx="889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работы по привлечению иностранных слушателей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подготовительного отделения </a:t>
            </a:r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посещают музей истории (2013-2014 год).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2730" y="581812"/>
            <a:ext cx="78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Кинолекторий музея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встречас туд сгау с уч афган войны февр 2009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9" y="1730175"/>
            <a:ext cx="3367259" cy="21873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1129680"/>
            <a:ext cx="336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Часть музейного комплекса занимает лекторий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052736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Видеотека </a:t>
            </a:r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музея располагает материалами о великом ученом Н.И. Вавилове, об учебном процессе и общественной жизни, структурных подразделениях университета, о выпускниках и патриотической работе, о ветеранах ВОВ – сотрудниках и выпускниках ВУЗа. </a:t>
            </a:r>
          </a:p>
          <a:p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Также в музее содержится коллекция учебных фильмов, которые используются на учебных занятиях по гуманитарным дисциплинам.</a:t>
            </a:r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яяя\Desktop\Музеи УПО России\Оруж пала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13" y="3005458"/>
            <a:ext cx="1008112" cy="143700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яяя\Desktop\Музеи УПО России\И дольше ве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40" y="2931108"/>
            <a:ext cx="1042368" cy="154791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яяя\Desktop\Музеи УПО России\Дворцы СП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69" y="2823862"/>
            <a:ext cx="1287397" cy="1800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G_04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35" y="4805466"/>
            <a:ext cx="2680661" cy="151216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яяя\Desktop\мои документы\Шмыгина\информация для сайта университета\встречи к 80-летию Гагарина\Новая папка\DSC088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03" y="4624062"/>
            <a:ext cx="2257137" cy="148889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яяя\Desktop\мои документы\Шмыгина\Кинолекторий с Ткачевым А.М\18.02.2014\DSC08659 -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8" y="4564499"/>
            <a:ext cx="2783813" cy="167281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955" y="6317634"/>
            <a:ext cx="319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Кинолекторий «Духовность как составная часть цивилизационного процесса»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2373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Лекция «Саратов космосу – космос Саратову».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639795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Заседание студенческого киноклуба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630" y="4010501"/>
            <a:ext cx="3367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Студенты СГАУ в лектории музея.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pic>
        <p:nvPicPr>
          <p:cNvPr id="1026" name="Picture 2" descr="Грамота музея 1 мес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0314"/>
            <a:ext cx="1152128" cy="17006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SC003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62" y="772035"/>
            <a:ext cx="1860504" cy="13992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SC004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93" y="2690545"/>
            <a:ext cx="1843173" cy="13643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9188" y="4054859"/>
            <a:ext cx="25748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Здесь собраны отзывы посетителей музея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29009" y="2469904"/>
            <a:ext cx="16405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год 65-летия Победы музей получил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место в городском смотре конкурса общественных и ведомственных музеев среди высших учебных заведений.</a:t>
            </a: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0849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Ежегодно музей истории СГАУ принимает от 3000 до 3500 гостей: студентов, школьников, выпускников разных лет, зарубежных гостей, общественных организаций.</a:t>
            </a:r>
          </a:p>
          <a:p>
            <a:pPr algn="ctr"/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 дня открытия музея в 2005 году его гостями стали около 28000 человек.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2775" y="2219536"/>
            <a:ext cx="219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Книга пожеланий</a:t>
            </a:r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618" y="5035837"/>
            <a:ext cx="6048828" cy="17851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Музей истории Саратовского государственного аграрного университета им. Н.И. Вавилова приглашает всех желающих.</a:t>
            </a:r>
          </a:p>
          <a:p>
            <a:endParaRPr lang="ru-RU" sz="1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Адрес: г. Саратов, ул. Советская, д. 60</a:t>
            </a:r>
          </a:p>
          <a:p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Эл. адрес: </a:t>
            </a:r>
          </a:p>
          <a:p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участники областной конференции поисковых отрядов сар обл 171220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0" y="2210080"/>
            <a:ext cx="4299310" cy="2644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44" y="571504"/>
            <a:ext cx="5643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Открытие </a:t>
            </a:r>
            <a:r>
              <a:rPr lang="ru-RU" sz="1600" b="1" dirty="0">
                <a:solidFill>
                  <a:schemeClr val="tx2"/>
                </a:solidFill>
              </a:rPr>
              <a:t>музея истории </a:t>
            </a:r>
            <a:r>
              <a:rPr lang="ru-RU" sz="1600" b="1" dirty="0" smtClean="0">
                <a:solidFill>
                  <a:schemeClr val="tx2"/>
                </a:solidFill>
              </a:rPr>
              <a:t>аграрного университета </a:t>
            </a:r>
            <a:r>
              <a:rPr lang="ru-RU" sz="1600" b="1" dirty="0">
                <a:solidFill>
                  <a:schemeClr val="tx2"/>
                </a:solidFill>
              </a:rPr>
              <a:t>стало значительным событием в жизни вуза. К этому времени университет возглавлял ректор Н.И. Кузнецов, ставший главным инициатором создания «хранилища памяти». </a:t>
            </a:r>
            <a:r>
              <a:rPr lang="ru-RU" sz="1600" b="1" dirty="0" smtClean="0">
                <a:solidFill>
                  <a:schemeClr val="tx2"/>
                </a:solidFill>
              </a:rPr>
              <a:t>Расположилась </a:t>
            </a:r>
            <a:r>
              <a:rPr lang="ru-RU" sz="1600" b="1" dirty="0">
                <a:solidFill>
                  <a:schemeClr val="tx2"/>
                </a:solidFill>
              </a:rPr>
              <a:t>экспозиция в </a:t>
            </a:r>
            <a:r>
              <a:rPr lang="ru-RU" sz="1600" b="1" dirty="0" smtClean="0">
                <a:solidFill>
                  <a:schemeClr val="tx2"/>
                </a:solidFill>
              </a:rPr>
              <a:t>одном из учебных корпусов СГАУ - одном </a:t>
            </a:r>
            <a:r>
              <a:rPr lang="ru-RU" sz="1600" b="1" dirty="0">
                <a:solidFill>
                  <a:schemeClr val="tx2"/>
                </a:solidFill>
              </a:rPr>
              <a:t>из старейших зданий Саратова, построенного в стиле эклектизма по проекту талантливого саратовского архитектора А. М. Салько в 1905 году. </a:t>
            </a:r>
          </a:p>
        </p:txBody>
      </p:sp>
      <p:pic>
        <p:nvPicPr>
          <p:cNvPr id="3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pic>
        <p:nvPicPr>
          <p:cNvPr id="1027" name="Picture 3" descr="G:\Музеи УПО России\2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4643470" cy="31432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028" name="Picture 4" descr="G:\Музеи УПО России\75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57628"/>
            <a:ext cx="3810027" cy="21431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026" name="Picture 2" descr="E:\Музеи УПО России\1379083101general_pages_13_september_2013_i1924_pozdravlenie_rektora_kuz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995029" cy="239712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3570" y="3212976"/>
            <a:ext cx="332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Николай Иванович Кузнецов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Ректор СГАУ им. Н.И. Вавилова</a:t>
            </a:r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196007"/>
            <a:ext cx="8928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Музей истории организован в соответствии со структурой исторических и естественнонаучных музеев и включает в себя экспозицию, лекторий и хранилище фондов. Ставший в один ряд с крупнейшими в России вузовскими музеями исторического профиля, он оформлен на высоком художественном уровне, с учётом последних достижений современного дизайна и использует в своей работе все формы музейной деятельности. В настоящее время музей истории СГАУ является одним из научных, учебных и просветительских центров университета.</a:t>
            </a:r>
          </a:p>
          <a:p>
            <a:endParaRPr lang="ru-RU" dirty="0"/>
          </a:p>
        </p:txBody>
      </p:sp>
      <p:pic>
        <p:nvPicPr>
          <p:cNvPr id="2050" name="Picture 2" descr="E:\Музеи УПО Росс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736304" cy="4220245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pic>
        <p:nvPicPr>
          <p:cNvPr id="2052" name="Picture 4" descr="E:\Музеи УПО России\Рисуно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880320" cy="211012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узеи УПО России\Pв фон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24683"/>
            <a:ext cx="2880320" cy="183227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Музеи УПО России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736304" cy="4220245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6357" y="599229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Экспозиция раскрывается тематическими комплексами.</a:t>
            </a:r>
          </a:p>
        </p:txBody>
      </p:sp>
      <p:pic>
        <p:nvPicPr>
          <p:cNvPr id="3076" name="Picture 4" descr="E:\Музеи УПО России\музей истории\PICT0010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6" y="1799802"/>
            <a:ext cx="3061004" cy="229279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яя\Desktop\мои документы\Шмыгина\для сайта\экспозиция музея\Создание университета\DSC08772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6" y="4279156"/>
            <a:ext cx="3061004" cy="240573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34036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Тематический комплекс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«Создание вуза»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E:\Музеи УПО России\P1010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4" y="4668663"/>
            <a:ext cx="2952328" cy="201622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ICT0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99802"/>
            <a:ext cx="5108530" cy="259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1268760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Тематический комплекс «Н.И. Вавилов»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9365" y="533038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Гость музея СГАУ  - сын Н.И. Вавилова Юрий Николаевич Вавилов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2007 год.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Самый большой экспозиционный комплекс посвящён Великой Отечественной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войне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1941-1945 гг.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pic>
        <p:nvPicPr>
          <p:cNvPr id="4098" name="Picture 2" descr="комплекс ВОВ в музе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8" y="1287955"/>
            <a:ext cx="3758200" cy="257913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obeda-1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87955"/>
            <a:ext cx="2376264" cy="26211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beda-1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63" y="1266919"/>
            <a:ext cx="1965374" cy="26211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077072"/>
            <a:ext cx="2700964" cy="2021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ми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20185"/>
            <a:ext cx="2715829" cy="199082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Музеи УПО России\DSC_0530 2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20185"/>
            <a:ext cx="2967702" cy="197846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728" y="6142364"/>
            <a:ext cx="556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Предметы экипировки и вооружения солдат Советской армии, найденные бойцами поискового отряда «Вега»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6219308"/>
            <a:ext cx="296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КНИГА ПАМЯТИ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pic>
        <p:nvPicPr>
          <p:cNvPr id="6146" name="Picture 2" descr="C:\Users\яяя\Desktop\мои документы\Шмыгина\для сайта\история\13781248203_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63294"/>
            <a:ext cx="2411760" cy="359964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585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Тематические комплексы, посвященные учебной, научной и общественной деятельности СГАУ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яяя\Desktop\мои документы\Шмыгина\для сайта\история\13781248200_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4968552" cy="273630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яяя\Desktop\мои документы\Шмыгина\для сайта\экспозиция музея\Создание университета\DSC08801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74" y="4202755"/>
            <a:ext cx="2974442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яяя\Desktop\мои документы\Шмыгина\для сайта\экспозиция музея\Создание университета\DSC08803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264"/>
            <a:ext cx="3045718" cy="228573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яяя\Desktop\мои документы\Шмыгина\Музеи УПО России\13867417054_m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11652"/>
            <a:ext cx="2916988" cy="186799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10106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1" y="2529213"/>
            <a:ext cx="2025899" cy="147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10106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6" y="941265"/>
            <a:ext cx="2025899" cy="144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62" y="3994306"/>
            <a:ext cx="2330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Круглый стол, посвященный событиям Гражданской войны</a:t>
            </a:r>
          </a:p>
          <a:p>
            <a:endParaRPr lang="ru-RU" dirty="0"/>
          </a:p>
        </p:txBody>
      </p:sp>
      <p:pic>
        <p:nvPicPr>
          <p:cNvPr id="9220" name="Picture 4" descr="Олимпиада путь к столетию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15" y="1306307"/>
            <a:ext cx="1600200" cy="1057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Олимпиада путь к столет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42" y="1296782"/>
            <a:ext cx="1600200" cy="1066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5400" y="2440908"/>
            <a:ext cx="36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Студенческая олимпиада «Путь к столетию», проводимая в рамках подготовки к юбилею вуза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6080" y="290257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4130" y="571933"/>
            <a:ext cx="78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7836" y="5944665"/>
            <a:ext cx="328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«Память о прошлом – основа нашего будущего»</a:t>
            </a:r>
          </a:p>
        </p:txBody>
      </p:sp>
      <p:pic>
        <p:nvPicPr>
          <p:cNvPr id="1027" name="Picture 3" descr="E:\Музеи УПО России\DSC014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46" y="963129"/>
            <a:ext cx="3018453" cy="226527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4411" y="3364238"/>
            <a:ext cx="285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Ежегодная научная конференция «Вавиловские чтения»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Музеи УПО России\DSC01418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00" y="3275277"/>
            <a:ext cx="3306990" cy="248181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6446" y="6182206"/>
            <a:ext cx="301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«Исторический лектории», посвященный 100-летию СГАУ</a:t>
            </a:r>
            <a:endParaRPr lang="ru-RU" sz="1200" dirty="0"/>
          </a:p>
        </p:txBody>
      </p:sp>
      <p:pic>
        <p:nvPicPr>
          <p:cNvPr id="1029" name="Picture 5" descr="C:\Users\яяя\Desktop\мои документы\на сайт 190313\DSC01683 -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99" y="4003424"/>
            <a:ext cx="2819400" cy="2108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36" y="6182206"/>
            <a:ext cx="204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руглый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стол на тему «Ими гордится Россия»</a:t>
            </a:r>
          </a:p>
        </p:txBody>
      </p:sp>
      <p:pic>
        <p:nvPicPr>
          <p:cNvPr id="1030" name="Picture 6" descr="C:\Users\яяя\Desktop\мои документы\на сайт 230413\DSC01728 - коп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5" y="4516185"/>
            <a:ext cx="2135647" cy="16017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pic>
        <p:nvPicPr>
          <p:cNvPr id="8194" name="Picture 2" descr="DSC004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21" y="1074006"/>
            <a:ext cx="2701149" cy="200366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8678" y="3239160"/>
            <a:ext cx="3349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Воины-интернационалисты с сотрудниками и студентами СГАУ в музее истории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центре –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к. т. н.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 военного конфликта в Афганистане И.И. Елисеев.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 воспитание студентов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конферен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28" y="3473486"/>
            <a:ext cx="2587547" cy="20160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7730" y="5608040"/>
            <a:ext cx="322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Участники конференции руководителей поисковых движений Саратовской области в музее истории университета</a:t>
            </a:r>
          </a:p>
        </p:txBody>
      </p:sp>
      <p:pic>
        <p:nvPicPr>
          <p:cNvPr id="8196" name="Picture 4" descr="P10106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3" y="3819582"/>
            <a:ext cx="2604427" cy="16971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589240"/>
            <a:ext cx="1987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Встреча студентов СГАУ с бывшими малолетними узницами фашистских лагерей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8159" y="2632098"/>
            <a:ext cx="2807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Проректор по воспитательной и социальной работе СГАУ О.М. Попова с ветеранами и сотрудниками университета</a:t>
            </a:r>
            <a:endParaRPr lang="ru-RU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встреча с ветаранами ВОВ апрель 2010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6" y="1109753"/>
            <a:ext cx="2794491" cy="210322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048" y="32426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Гости музея - ветераны Великой Отечественной войны </a:t>
            </a:r>
          </a:p>
        </p:txBody>
      </p:sp>
      <p:pic>
        <p:nvPicPr>
          <p:cNvPr id="8199" name="Picture 7" descr="C:\Users\яяя\Desktop\мои документы\Матвеева\Фонды\Они сражались за родину\встреча ветеранов 23.02 21.02 музей УК2\DSC_0188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09" y="1074006"/>
            <a:ext cx="2276766" cy="155809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:\Музеи УПО России\DSC_00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70" y="4145752"/>
            <a:ext cx="2678180" cy="178545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82621" y="6021288"/>
            <a:ext cx="278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Областное  совещание  поисковых отрядов  2012 год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1010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20" y="2939999"/>
            <a:ext cx="1390650" cy="1038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круглый стол по теме ррым боль славян ноябрь 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5" y="2882258"/>
            <a:ext cx="1390650" cy="1047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21" y="393000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Тематический кураторский час в музее: «Южноосетинский конфликт: история и современность» </a:t>
            </a:r>
          </a:p>
          <a:p>
            <a:endParaRPr lang="ru-RU" dirty="0"/>
          </a:p>
        </p:txBody>
      </p:sp>
      <p:pic>
        <p:nvPicPr>
          <p:cNvPr id="5" name="Picture 6" descr="IMG_9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3" y="4577716"/>
            <a:ext cx="2592288" cy="1495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63" y="6113716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Смотрим, обсуждаем, думаем.</a:t>
            </a:r>
          </a:p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 заседании студенческого киноклуба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Пользователь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489886" cy="5715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5846" y="6047916"/>
            <a:ext cx="546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Ежегодно на базе музея проводятся областные юношеские чтения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«Любовь к отечеству – всех доблестей начало»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яя\Desktop\мои документы\Обл юношеские стен 2013\на сайт 260413\DSC017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71" y="3978224"/>
            <a:ext cx="2941787" cy="2066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яя\Desktop\мои документы\Обл юношеские стен 2013\на сайт 260413\Диплом 2013 Сергеев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73" y="3963284"/>
            <a:ext cx="1532815" cy="209603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Музеи УПО России\DSC_2030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6" y="665601"/>
            <a:ext cx="2718743" cy="160375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328259"/>
            <a:ext cx="31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 первокурсники университета знакомятся с экспозицией музея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Музеи УПО России\IMG_4314 -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58" y="793773"/>
            <a:ext cx="2887498" cy="241841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46150" y="3201322"/>
            <a:ext cx="3326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Редактор Саратовской областной Книги Памяти Г.В. Фролов на встрече со студентами и сотрудниками СГАУ </a:t>
            </a:r>
          </a:p>
          <a:p>
            <a:endParaRPr lang="ru-RU" dirty="0"/>
          </a:p>
        </p:txBody>
      </p:sp>
      <p:pic>
        <p:nvPicPr>
          <p:cNvPr id="2055" name="Picture 7" descr="100_140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71" y="793773"/>
            <a:ext cx="2754875" cy="22695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35002" y="3098362"/>
            <a:ext cx="296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Отечества. В гостях у студентах - воин-интернационалист, выпускник СХИ Н.И. Телегин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4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971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яяя</cp:lastModifiedBy>
  <cp:revision>66</cp:revision>
  <dcterms:created xsi:type="dcterms:W3CDTF">2014-04-23T15:03:18Z</dcterms:created>
  <dcterms:modified xsi:type="dcterms:W3CDTF">2014-04-29T11:03:41Z</dcterms:modified>
</cp:coreProperties>
</file>